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1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7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11.xml"/>
  <Override ContentType="application/vnd.openxmlformats-officedocument.theme+xml" PartName="/ppt/theme/theme5.xml"/>
  <Override ContentType="application/vnd.openxmlformats-officedocument.theme+xml" PartName="/ppt/theme/theme8.xml"/>
  <Override ContentType="application/vnd.openxmlformats-officedocument.theme+xml" PartName="/ppt/theme/theme10.xml"/>
  <Override ContentType="application/vnd.openxmlformats-officedocument.theme+xml" PartName="/ppt/theme/theme12.xml"/>
  <Override ContentType="application/vnd.openxmlformats-officedocument.theme+xml" PartName="/ppt/theme/theme9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50" r:id="rId4"/>
    <p:sldMasterId id="2147483652" r:id="rId5"/>
    <p:sldMasterId id="2147483654" r:id="rId6"/>
    <p:sldMasterId id="2147483656" r:id="rId7"/>
    <p:sldMasterId id="2147483658" r:id="rId8"/>
    <p:sldMasterId id="2147483660" r:id="rId9"/>
    <p:sldMasterId id="2147483662" r:id="rId10"/>
    <p:sldMasterId id="2147483664" r:id="rId11"/>
    <p:sldMasterId id="2147483666" r:id="rId12"/>
    <p:sldMasterId id="2147483668" r:id="rId13"/>
  </p:sldMasterIdLst>
  <p:notesMasterIdLst>
    <p:notesMasterId r:id="rId14"/>
  </p:notesMasterIdLst>
  <p:sldIdLst>
    <p:sldId id="256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ilH0R+TVaIEI6czCobXdBlRak5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Master" Target="slideMasters/slideMaster9.xml"/><Relationship Id="rId10" Type="http://schemas.openxmlformats.org/officeDocument/2006/relationships/slideMaster" Target="slideMasters/slideMaster8.xml"/><Relationship Id="rId13" Type="http://schemas.openxmlformats.org/officeDocument/2006/relationships/slideMaster" Target="slideMasters/slideMaster11.xml"/><Relationship Id="rId12" Type="http://schemas.openxmlformats.org/officeDocument/2006/relationships/slideMaster" Target="slideMasters/slideMaster10.xml"/><Relationship Id="rId1" Type="http://schemas.openxmlformats.org/officeDocument/2006/relationships/theme" Target="theme/theme1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Master" Target="slideMasters/slideMaster7.xml"/><Relationship Id="rId15" Type="http://schemas.openxmlformats.org/officeDocument/2006/relationships/slide" Target="slides/slide1.xml"/><Relationship Id="rId14" Type="http://schemas.openxmlformats.org/officeDocument/2006/relationships/notesMaster" Target="notesMasters/notesMaster1.xml"/><Relationship Id="rId16" Type="http://customschemas.google.com/relationships/presentationmetadata" Target="metadata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7" Type="http://schemas.openxmlformats.org/officeDocument/2006/relationships/slideMaster" Target="slideMasters/slideMaster5.xml"/><Relationship Id="rId8" Type="http://schemas.openxmlformats.org/officeDocument/2006/relationships/slideMaster" Target="slideMasters/slideMaster6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3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" name="Google Shape;10;p3"/>
          <p:cNvSpPr txBox="1"/>
          <p:nvPr>
            <p:ph idx="1"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" name="Google Shape;11;p3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TITLE_AND_DESCRIPTION" type="blank">
  <p:cSld name="BLANK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1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_ONLY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_NUMBER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HEADER" type="blank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AND_BODY" type="tx">
  <p:cSld name="TITLE_AND_BOD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AND_TWO_COLUMNS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ONLY" type="titleOnly">
  <p:cSld name="TITLE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5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_COLUMN_TEXT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_POINT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9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sz="1000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1.xml"/></Relationships>
</file>

<file path=ppt/slideMasters/_rels/slideMaster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6.xml"/></Relationships>
</file>

<file path=ppt/slideMasters/_rels/slideMaster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7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1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theme" Target="../theme/theme3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theme" Target="../theme/theme5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theme" Target="../theme/theme12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2.xml"/></Relationships>
</file>

<file path=ppt/slideMasters/_rels/slideMaster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9.xml"/></Relationships>
</file>

<file path=ppt/slideMasters/_rels/slideMaster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p2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0"/>
          <p:cNvSpPr/>
          <p:nvPr/>
        </p:nvSpPr>
        <p:spPr>
          <a:xfrm>
            <a:off x="4572000" y="0"/>
            <a:ext cx="4571640" cy="514332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0"/>
          <p:cNvSpPr txBox="1"/>
          <p:nvPr>
            <p:ph type="title"/>
          </p:nvPr>
        </p:nvSpPr>
        <p:spPr>
          <a:xfrm>
            <a:off x="265680" y="1233000"/>
            <a:ext cx="4044960" cy="148212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5" name="Google Shape;65;p20"/>
          <p:cNvSpPr txBox="1"/>
          <p:nvPr>
            <p:ph idx="1" type="body"/>
          </p:nvPr>
        </p:nvSpPr>
        <p:spPr>
          <a:xfrm>
            <a:off x="4939560" y="723960"/>
            <a:ext cx="3836520" cy="369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6" name="Google Shape;66;p20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2"/>
          <p:cNvSpPr txBox="1"/>
          <p:nvPr>
            <p:ph idx="1" type="body"/>
          </p:nvPr>
        </p:nvSpPr>
        <p:spPr>
          <a:xfrm>
            <a:off x="311760" y="4230720"/>
            <a:ext cx="5998320" cy="6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1" name="Google Shape;71;p22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/>
          <p:nvPr>
            <p:ph type="title"/>
          </p:nvPr>
        </p:nvSpPr>
        <p:spPr>
          <a:xfrm>
            <a:off x="311760" y="1106280"/>
            <a:ext cx="8520120" cy="196308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4" name="Google Shape;14;p4"/>
          <p:cNvSpPr txBox="1"/>
          <p:nvPr>
            <p:ph idx="1" type="body"/>
          </p:nvPr>
        </p:nvSpPr>
        <p:spPr>
          <a:xfrm>
            <a:off x="311760" y="3152160"/>
            <a:ext cx="8520120" cy="13003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5" name="Google Shape;15;p4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/>
          <p:nvPr>
            <p:ph type="title"/>
          </p:nvPr>
        </p:nvSpPr>
        <p:spPr>
          <a:xfrm>
            <a:off x="311760" y="2151000"/>
            <a:ext cx="8520120" cy="841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4" name="Google Shape;24;p8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0" name="Google Shape;30;p10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 txBox="1"/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7" name="Google Shape;37;p12"/>
          <p:cNvSpPr txBox="1"/>
          <p:nvPr>
            <p:ph idx="1" type="body"/>
          </p:nvPr>
        </p:nvSpPr>
        <p:spPr>
          <a:xfrm>
            <a:off x="311760" y="1152360"/>
            <a:ext cx="3999600" cy="34160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8" name="Google Shape;38;p12"/>
          <p:cNvSpPr txBox="1"/>
          <p:nvPr>
            <p:ph idx="2" type="body"/>
          </p:nvPr>
        </p:nvSpPr>
        <p:spPr>
          <a:xfrm>
            <a:off x="4832280" y="1152360"/>
            <a:ext cx="3999600" cy="34160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9" name="Google Shape;39;p12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7" name="Google Shape;47;p14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/>
          <p:nvPr>
            <p:ph type="title"/>
          </p:nvPr>
        </p:nvSpPr>
        <p:spPr>
          <a:xfrm>
            <a:off x="311760" y="555480"/>
            <a:ext cx="2807640" cy="75528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3" name="Google Shape;53;p16"/>
          <p:cNvSpPr txBox="1"/>
          <p:nvPr>
            <p:ph idx="1" type="body"/>
          </p:nvPr>
        </p:nvSpPr>
        <p:spPr>
          <a:xfrm>
            <a:off x="311760" y="1389600"/>
            <a:ext cx="2807640" cy="31791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4" name="Google Shape;54;p16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8"/>
          <p:cNvSpPr txBox="1"/>
          <p:nvPr>
            <p:ph type="title"/>
          </p:nvPr>
        </p:nvSpPr>
        <p:spPr>
          <a:xfrm>
            <a:off x="490320" y="450000"/>
            <a:ext cx="6367320" cy="4090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9" name="Google Shape;59;p18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5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 txBox="1"/>
          <p:nvPr>
            <p:ph type="title"/>
          </p:nvPr>
        </p:nvSpPr>
        <p:spPr>
          <a:xfrm>
            <a:off x="330840" y="231480"/>
            <a:ext cx="849060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0" sz="520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>
            <p:ph idx="1" type="subTitle"/>
          </p:nvPr>
        </p:nvSpPr>
        <p:spPr>
          <a:xfrm>
            <a:off x="330840" y="2400480"/>
            <a:ext cx="8490600" cy="792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0" name="Google Shape;80;p1" title="dia com orale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545115"/>
            <a:ext cx="8839198" cy="5983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